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569"/>
    <a:srgbClr val="553278"/>
    <a:srgbClr val="1F3261"/>
    <a:srgbClr val="002D73"/>
    <a:srgbClr val="878CB4"/>
    <a:srgbClr val="00768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77235" autoAdjust="0"/>
  </p:normalViewPr>
  <p:slideViewPr>
    <p:cSldViewPr>
      <p:cViewPr varScale="1">
        <p:scale>
          <a:sx n="117" d="100"/>
          <a:sy n="117" d="100"/>
        </p:scale>
        <p:origin x="118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2292" y="84"/>
      </p:cViewPr>
      <p:guideLst>
        <p:guide orient="horz" pos="2928"/>
        <p:guide pos="2209"/>
      </p:guideLst>
    </p:cSldViewPr>
  </p:notesViewPr>
  <p:gridSpacing cx="76200" cy="76200"/>
</p:viewPr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Branding Presenttion.potx" id="{EE8D2917-6766-42B2-B156-047D7614E950}" vid="{D3996F89-782C-4DA5-A46E-2289774DBE43}"/>
    </a:ext>
  </a:extLst>
</a:theme>
</file>

<file path=ppt/theme/theme4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EC9F6763-7D5A-4203-AF8B-8B9828D012F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b006a5f-eb15-4f90-8800-34f003a55935">2015</Year>
    <_dlc_DocId xmlns="2f5bb74d-76a9-4db3-8f06-d7b1836e84be">4VTWYNQNJ5T2-13-85128</_dlc_DocId>
    <_dlc_DocIdUrl xmlns="2f5bb74d-76a9-4db3-8f06-d7b1836e84be">
      <Url>http://cchsharepoint/sites/chrbccdp/_layouts/DocIdRedir.aspx?ID=4VTWYNQNJ5T2-13-85128</Url>
      <Description>4VTWYNQNJ5T2-13-85128</Description>
    </_dlc_DocIdUrl>
    <TaxKeywordTaxHTField xmlns="2f5bb74d-76a9-4db3-8f06-d7b1836e84be">
      <Terms xmlns="http://schemas.microsoft.com/office/infopath/2007/PartnerControls"/>
    </TaxKeywordTaxHTField>
    <Tags xmlns="8b006a5f-eb15-4f90-8800-34f003a55935">Presentations</Tags>
    <TaxCatchAll xmlns="2f5bb74d-76a9-4db3-8f06-d7b1836e84be"/>
    <Bureau_x0020_Name xmlns="8b006a5f-eb15-4f90-8800-34f003a55935">CHRDCDP</Bureau_x0020_Name>
    <User_x0020_Keywords xmlns="8b006a5f-eb15-4f90-8800-34f003a55935"/>
    <Program xmlns="8b006a5f-eb15-4f90-8800-34f003a55935">Bureau</Program>
    <Date_x0020_Created xmlns="8b006a5f-eb15-4f90-8800-34f003a55935">2015-05-29T04:00:00+00:00</Date_x0020_Created>
    <Initiatives xmlns="8b006a5f-eb15-4f90-8800-34f003a55935">
      <Value>1305S</Value>
    </Initiative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ew PowerPoint Doc" ma:contentTypeID="0x01010036ABCD19B49CFF45A849777EC712714600A1AB9C39E4BDB94BA90A710966C87B1C" ma:contentTypeVersion="17" ma:contentTypeDescription="Create a new PowerPoint Document" ma:contentTypeScope="" ma:versionID="c0b5fbe3a023a8c032311221d98ae5d1">
  <xsd:schema xmlns:xsd="http://www.w3.org/2001/XMLSchema" xmlns:xs="http://www.w3.org/2001/XMLSchema" xmlns:p="http://schemas.microsoft.com/office/2006/metadata/properties" xmlns:ns2="8b006a5f-eb15-4f90-8800-34f003a55935" xmlns:ns3="2f5bb74d-76a9-4db3-8f06-d7b1836e84be" targetNamespace="http://schemas.microsoft.com/office/2006/metadata/properties" ma:root="true" ma:fieldsID="51749526a0d1e4d1a663d844b1a5fa0c" ns2:_="" ns3:_="">
    <xsd:import namespace="8b006a5f-eb15-4f90-8800-34f003a55935"/>
    <xsd:import namespace="2f5bb74d-76a9-4db3-8f06-d7b1836e84be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Bureau_x0020_Name" minOccurs="0"/>
                <xsd:element ref="ns2:Program" minOccurs="0"/>
                <xsd:element ref="ns2:User_x0020_Keywords" minOccurs="0"/>
                <xsd:element ref="ns2:Initiatives" minOccurs="0"/>
                <xsd:element ref="ns2:Date_x0020_Create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  <xsd:element ref="ns3:_dlc_DocId" minOccurs="0"/>
                <xsd:element ref="ns2:Tag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06a5f-eb15-4f90-8800-34f003a55935" elementFormDefault="qualified">
    <xsd:import namespace="http://schemas.microsoft.com/office/2006/documentManagement/types"/>
    <xsd:import namespace="http://schemas.microsoft.com/office/infopath/2007/PartnerControls"/>
    <xsd:element name="Year" ma:index="1" nillable="true" ma:displayName="Year" ma:default="2015" ma:format="Dropdown" ma:indexed="true" ma:internalName="Year">
      <xsd:simpleType>
        <xsd:restriction base="dms:Choice"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Bureau_x0020_Name" ma:index="2" nillable="true" ma:displayName="Bureau Name" ma:default="CHRBCCDP" ma:format="Dropdown" ma:indexed="true" ma:internalName="Bureau_x0020_Name">
      <xsd:simpleType>
        <xsd:restriction base="dms:Choice">
          <xsd:enumeration value="CCHADMIN"/>
          <xsd:enumeration value="CHRBCCDP"/>
          <xsd:enumeration value="CHRBCDER"/>
          <xsd:enumeration value="CHRBCE"/>
          <xsd:enumeration value="CHRBCDC"/>
          <xsd:enumeration value="CHRDCDP"/>
          <xsd:enumeration value="CHRBTC"/>
          <xsd:enumeration value="DFHBDH"/>
          <xsd:enumeration value="DFHBEI"/>
          <xsd:enumeration value="DFHBMCH"/>
          <xsd:enumeration value="DFHDIV"/>
          <xsd:enumeration value="DFHOMD"/>
          <xsd:enumeration value="EPIBCDC"/>
          <xsd:enumeration value="EPIBHAI"/>
          <xsd:enumeration value="EPIDIV"/>
          <xsd:enumeration value="EPIIMM"/>
          <xsd:enumeration value="EPISTAT"/>
          <xsd:enumeration value="EPITB"/>
          <xsd:enumeration value="OPHEXEC"/>
          <xsd:enumeration value="OPHP"/>
          <xsd:enumeration value="CCHOIT"/>
          <xsd:enumeration value="PHIPMO"/>
        </xsd:restriction>
      </xsd:simpleType>
    </xsd:element>
    <xsd:element name="Program" ma:index="3" nillable="true" ma:displayName="Program" ma:format="Dropdown" ma:indexed="true" ma:internalName="Program">
      <xsd:simpleType>
        <xsd:restriction base="dms:Choice">
          <xsd:enumeration value="1305"/>
          <xsd:enumeration value="1305S"/>
          <xsd:enumeration value="1422"/>
          <xsd:enumeration value="ARRA"/>
          <xsd:enumeration value="Arthritis"/>
          <xsd:enumeration value="Asthma"/>
          <xsd:enumeration value="Bureau"/>
          <xsd:enumeration value="CHP2LWP"/>
          <xsd:enumeration value="CTG"/>
          <xsd:enumeration value="DASH-NY"/>
          <xsd:enumeration value="Diabetes"/>
          <xsd:enumeration value="Disabilities &amp; Health"/>
          <xsd:enumeration value="Healthy Communities"/>
          <xsd:enumeration value="Healthy Heart"/>
          <xsd:enumeration value="Healthy Schools NY"/>
          <xsd:enumeration value="Obesity Prevention"/>
          <xsd:enumeration value="Strategic Alliance for Health"/>
        </xsd:restriction>
      </xsd:simpleType>
    </xsd:element>
    <xsd:element name="User_x0020_Keywords" ma:index="4" nillable="true" ma:displayName="User Keywords" ma:internalName="User_x0020_Keywor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1422"/>
                    <xsd:enumeration value="Annual"/>
                    <xsd:enumeration value="Articles"/>
                    <xsd:enumeration value="Breastfeeding"/>
                    <xsd:enumeration value="Budget Modification"/>
                    <xsd:enumeration value="CCH"/>
                    <xsd:enumeration value="CDC"/>
                    <xsd:enumeration value="CDC Combined Grant (1305)"/>
                    <xsd:enumeration value="Clinical Guidelines"/>
                    <xsd:enumeration value="Contractor Meeting"/>
                    <xsd:enumeration value="Data"/>
                    <xsd:enumeration value="Division"/>
                    <xsd:enumeration value="Domain 1 - Surveillance &amp; Evaluation"/>
                    <xsd:enumeration value="Domain 2 - Environmental Approaches"/>
                    <xsd:enumeration value="Domain 3 - Health Systems"/>
                    <xsd:enumeration value="Domain 4 - Clinical Community Linkages"/>
                    <xsd:enumeration value="FFR"/>
                    <xsd:enumeration value="Final"/>
                    <xsd:enumeration value="Fiscal"/>
                    <xsd:enumeration value="FOA"/>
                    <xsd:enumeration value="FSR"/>
                    <xsd:enumeration value="GAP"/>
                    <xsd:enumeration value="General"/>
                    <xsd:enumeration value="Governor"/>
                    <xsd:enumeration value="Guidance Documents"/>
                    <xsd:enumeration value="HRI"/>
                    <xsd:enumeration value="Hypertension"/>
                    <xsd:enumeration value="IFB"/>
                    <xsd:enumeration value="Interim/Progress"/>
                    <xsd:enumeration value="Inventory"/>
                    <xsd:enumeration value="IPRO/QIO"/>
                    <xsd:enumeration value="IT"/>
                    <xsd:enumeration value="LOS"/>
                    <xsd:enumeration value="Logic Model"/>
                    <xsd:enumeration value="Monthly"/>
                    <xsd:enumeration value="MOU"/>
                    <xsd:enumeration value="Notice of Grant Award"/>
                    <xsd:enumeration value="OPH"/>
                    <xsd:enumeration value="Pharmacy"/>
                    <xsd:enumeration value="Proclamations"/>
                    <xsd:enumeration value="Quarterly"/>
                    <xsd:enumeration value="Review"/>
                    <xsd:enumeration value="RFA"/>
                    <xsd:enumeration value="RFP"/>
                    <xsd:enumeration value="SharePoint"/>
                    <xsd:enumeration value="Social Media"/>
                    <xsd:enumeration value="State"/>
                    <xsd:enumeration value="Stroke"/>
                    <xsd:enumeration value="Support Staff"/>
                    <xsd:enumeration value="VAP"/>
                    <xsd:enumeration value="Weekly"/>
                  </xsd:restriction>
                </xsd:simpleType>
              </xsd:element>
            </xsd:sequence>
          </xsd:extension>
        </xsd:complexContent>
      </xsd:complexType>
    </xsd:element>
    <xsd:element name="Initiatives" ma:index="5" nillable="true" ma:displayName="Initiatives" ma:internalName="Initiativ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1305"/>
                    <xsd:enumeration value="1305S"/>
                    <xsd:enumeration value="1422"/>
                    <xsd:enumeration value="Asthma Partnership of NY"/>
                    <xsd:enumeration value="Breastfeeding Friendly Practices"/>
                    <xsd:enumeration value="Breastfeeding Quality in Hospitals"/>
                    <xsd:enumeration value="Breastfeeding Supplement"/>
                    <xsd:enumeration value="Complete Streets"/>
                    <xsd:enumeration value="Coverdell/Stroke"/>
                    <xsd:enumeration value="Creating Healthy Care Systems"/>
                    <xsd:enumeration value="Diabetes Leadership Initiative"/>
                    <xsd:enumeration value="Early Child Care"/>
                    <xsd:enumeration value="Eliminating Disparities in Asthma Care"/>
                    <xsd:enumeration value="Great Beginnings"/>
                    <xsd:enumeration value="Health Care QI"/>
                    <xsd:enumeration value="Healthy Eating &amp; Living by Design"/>
                    <xsd:enumeration value="Menu Labeling"/>
                    <xsd:enumeration value="Million Hearts"/>
                    <xsd:enumeration value="NYS Cardiac Population Health Initiative"/>
                    <xsd:enumeration value="NYS-Diabetes Prevention Program"/>
                    <xsd:enumeration value="Obesity Prev in Ped Healthcare Settings"/>
                    <xsd:enumeration value="Physical Activity"/>
                    <xsd:enumeration value="Prevention Agenda"/>
                    <xsd:enumeration value="Regional Asthma Coalitions"/>
                    <xsd:enumeration value="Safe Routes to Schools"/>
                    <xsd:enumeration value="SHIP"/>
                    <xsd:enumeration value="Sodium"/>
                    <xsd:enumeration value="Sugar Sweetened Beverages"/>
                    <xsd:enumeration value="Worksite Wellness"/>
                  </xsd:restriction>
                </xsd:simpleType>
              </xsd:element>
            </xsd:sequence>
          </xsd:extension>
        </xsd:complexContent>
      </xsd:complexType>
    </xsd:element>
    <xsd:element name="Date_x0020_Created" ma:index="7" nillable="true" ma:displayName="Date Created" ma:default="[today]" ma:format="DateOnly" ma:internalName="Date_x0020_Created">
      <xsd:simpleType>
        <xsd:restriction base="dms:DateTime"/>
      </xsd:simpleType>
    </xsd:element>
    <xsd:element name="Tags" ma:index="20" ma:displayName="Tags" ma:format="Dropdown" ma:internalName="Tags">
      <xsd:simpleType>
        <xsd:restriction base="dms:Choice">
          <xsd:enumeration value="Agenda"/>
          <xsd:enumeration value="Article 6"/>
          <xsd:enumeration value="B1184"/>
          <xsd:enumeration value="BRFSS"/>
          <xsd:enumeration value="Brief"/>
          <xsd:enumeration value="Budget"/>
          <xsd:enumeration value="Commissioner"/>
          <xsd:enumeration value="Contracts"/>
          <xsd:enumeration value="Correspondence"/>
          <xsd:enumeration value="CRER"/>
          <xsd:enumeration value="Executive Correspondence Unit"/>
          <xsd:enumeration value="Executive Deputy Clearance"/>
          <xsd:enumeration value="Expenditure Plan"/>
          <xsd:enumeration value="Evaluation"/>
          <xsd:enumeration value="FOIL"/>
          <xsd:enumeration value="Forms"/>
          <xsd:enumeration value="Grants"/>
          <xsd:enumeration value="HR 55"/>
          <xsd:enumeration value="IFA"/>
          <xsd:enumeration value="Internal Controls"/>
          <xsd:enumeration value="Interview"/>
          <xsd:enumeration value="IPR"/>
          <xsd:enumeration value="IRB"/>
          <xsd:enumeration value="Learning Session"/>
          <xsd:enumeration value="Legislation"/>
          <xsd:enumeration value="Management Team"/>
          <xsd:enumeration value="Manuscript"/>
          <xsd:enumeration value="Map"/>
          <xsd:enumeration value="Media/PR"/>
          <xsd:enumeration value="Meeting Minutes"/>
          <xsd:enumeration value="Miscellaneous"/>
          <xsd:enumeration value="Organizational Chart"/>
          <xsd:enumeration value="Partners"/>
          <xsd:enumeration value="Personnel"/>
          <xsd:enumeration value="Picture/Graphic"/>
          <xsd:enumeration value="Policy"/>
          <xsd:enumeration value="Presentations"/>
          <xsd:enumeration value="Procurements"/>
          <xsd:enumeration value="Proposal"/>
          <xsd:enumeration value="Publication"/>
          <xsd:enumeration value="Purchasing"/>
          <xsd:enumeration value="Reports"/>
          <xsd:enumeration value="Request"/>
          <xsd:enumeration value="Resources"/>
          <xsd:enumeration value="Spreadsheet"/>
          <xsd:enumeration value="Strategic Plan"/>
          <xsd:enumeration value="Survey"/>
          <xsd:enumeration value="Training"/>
          <xsd:enumeration value="Travel"/>
          <xsd:enumeration value="Voucher"/>
          <xsd:enumeration value="Webinar"/>
          <xsd:enumeration value="Workpla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bb74d-76a9-4db3-8f06-d7b1836e84be" elementFormDefault="qualified">
    <xsd:import namespace="http://schemas.microsoft.com/office/2006/documentManagement/types"/>
    <xsd:import namespace="http://schemas.microsoft.com/office/infopath/2007/PartnerControls"/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0" nillable="true" ma:taxonomy="true" ma:internalName="TaxKeywordTaxHTField" ma:taxonomyFieldName="TaxKeyword" ma:displayName="Enterprise Keywords" ma:fieldId="{23f27201-bee3-471e-b2e7-b64fd8b7ca38}" ma:taxonomyMulti="true" ma:sspId="6f084b53-dd90-4d9d-a808-a6d03705f83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044ea0a6-fc3d-4c01-a7ed-659693cc2224}" ma:internalName="TaxCatchAll" ma:showField="CatchAllData" ma:web="2f5bb74d-76a9-4db3-8f06-d7b1836e84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CFD8C37-F2D4-4CD6-A472-8D11B2BEA790}">
  <ds:schemaRefs>
    <ds:schemaRef ds:uri="http://schemas.microsoft.com/office/2006/documentManagement/types"/>
    <ds:schemaRef ds:uri="http://schemas.microsoft.com/office/infopath/2007/PartnerControls"/>
    <ds:schemaRef ds:uri="8b006a5f-eb15-4f90-8800-34f003a55935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2f5bb74d-76a9-4db3-8f06-d7b1836e84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389834-0B88-4FC0-AF1D-32AAB8990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006a5f-eb15-4f90-8800-34f003a55935"/>
    <ds:schemaRef ds:uri="2f5bb74d-76a9-4db3-8f06-d7b1836e84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0F3EDC-A74F-478E-A908-F039DC638BE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E5B8C1-3644-4295-842B-FCF22881810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Branding Presenttion</Template>
  <TotalTime>4276</TotalTime>
  <Words>390</Words>
  <Application>Microsoft Office PowerPoint</Application>
  <PresentationFormat>On-screen Show (16:9)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Cover Master</vt:lpstr>
      <vt:lpstr>Section Master</vt:lpstr>
      <vt:lpstr>2_Custom Design</vt:lpstr>
      <vt:lpstr>Content Master</vt:lpstr>
      <vt:lpstr>PowerPoint Presentation</vt:lpstr>
    </vt:vector>
  </TitlesOfParts>
  <Company>NYSDOH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Tiana Wyrick</dc:creator>
  <cp:keywords/>
  <cp:lastModifiedBy>Goins, Stephen (HEALTH)</cp:lastModifiedBy>
  <cp:revision>288</cp:revision>
  <cp:lastPrinted>2016-09-27T17:51:26Z</cp:lastPrinted>
  <dcterms:created xsi:type="dcterms:W3CDTF">2015-09-30T14:36:00Z</dcterms:created>
  <dcterms:modified xsi:type="dcterms:W3CDTF">2019-01-08T16:46:53Z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828027b2-1ff2-4f18-9103-1ee1fded449a</vt:lpwstr>
  </property>
  <property fmtid="{D5CDD505-2E9C-101B-9397-08002B2CF9AE}" pid="3" name="ContentTypeId">
    <vt:lpwstr>0x01010036ABCD19B49CFF45A849777EC712714600A1AB9C39E4BDB94BA90A710966C87B1C</vt:lpwstr>
  </property>
  <property fmtid="{D5CDD505-2E9C-101B-9397-08002B2CF9AE}" pid="4" name="TaxKeyword">
    <vt:lpwstr/>
  </property>
  <property fmtid="{D5CDD505-2E9C-101B-9397-08002B2CF9AE}" pid="5" name="Order">
    <vt:r8>7871000</vt:r8>
  </property>
</Properties>
</file>